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66" r:id="rId3"/>
    <p:sldId id="257" r:id="rId4"/>
    <p:sldId id="260" r:id="rId5"/>
    <p:sldId id="259" r:id="rId6"/>
    <p:sldId id="261" r:id="rId7"/>
    <p:sldId id="262" r:id="rId8"/>
    <p:sldId id="258" r:id="rId9"/>
    <p:sldId id="271" r:id="rId10"/>
    <p:sldId id="270" r:id="rId11"/>
    <p:sldId id="263" r:id="rId12"/>
    <p:sldId id="265" r:id="rId13"/>
    <p:sldId id="267" r:id="rId14"/>
    <p:sldId id="268" r:id="rId15"/>
    <p:sldId id="269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60E3F2-B0DB-4EB5-A5DF-0ABDC5AAF756}" v="33" dt="2025-11-10T16:44:38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yam singh" userId="916ff7567582f010" providerId="LiveId" clId="{C49A9D1F-BEDD-429B-933C-F66EAE2B818E}"/>
    <pc:docChg chg="undo custSel addSld modSld sldOrd">
      <pc:chgData name="satyam singh" userId="916ff7567582f010" providerId="LiveId" clId="{C49A9D1F-BEDD-429B-933C-F66EAE2B818E}" dt="2025-11-11T13:48:52.522" v="610" actId="122"/>
      <pc:docMkLst>
        <pc:docMk/>
      </pc:docMkLst>
      <pc:sldChg chg="addSp delSp modSp mod">
        <pc:chgData name="satyam singh" userId="916ff7567582f010" providerId="LiveId" clId="{C49A9D1F-BEDD-429B-933C-F66EAE2B818E}" dt="2025-11-10T16:44:39.876" v="562"/>
        <pc:sldMkLst>
          <pc:docMk/>
          <pc:sldMk cId="0" sldId="256"/>
        </pc:sldMkLst>
        <pc:spChg chg="mod">
          <ac:chgData name="satyam singh" userId="916ff7567582f010" providerId="LiveId" clId="{C49A9D1F-BEDD-429B-933C-F66EAE2B818E}" dt="2025-11-10T16:01:50.523" v="269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satyam singh" userId="916ff7567582f010" providerId="LiveId" clId="{C49A9D1F-BEDD-429B-933C-F66EAE2B818E}" dt="2025-11-10T15:59:54.334" v="188" actId="27636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satyam singh" userId="916ff7567582f010" providerId="LiveId" clId="{C49A9D1F-BEDD-429B-933C-F66EAE2B818E}" dt="2025-11-10T16:44:10.732" v="559" actId="255"/>
          <ac:spMkLst>
            <pc:docMk/>
            <pc:sldMk cId="0" sldId="256"/>
            <ac:spMk id="4" creationId="{BF1F777A-7998-568E-A8A5-BBD61E9F15F5}"/>
          </ac:spMkLst>
        </pc:spChg>
        <pc:spChg chg="add del mod">
          <ac:chgData name="satyam singh" userId="916ff7567582f010" providerId="LiveId" clId="{C49A9D1F-BEDD-429B-933C-F66EAE2B818E}" dt="2025-11-10T16:44:39.876" v="562"/>
          <ac:spMkLst>
            <pc:docMk/>
            <pc:sldMk cId="0" sldId="256"/>
            <ac:spMk id="5" creationId="{908A4E30-F53F-43F2-7EBA-52ACA8A07058}"/>
          </ac:spMkLst>
        </pc:spChg>
      </pc:sldChg>
      <pc:sldChg chg="modSp mod ord">
        <pc:chgData name="satyam singh" userId="916ff7567582f010" providerId="LiveId" clId="{C49A9D1F-BEDD-429B-933C-F66EAE2B818E}" dt="2025-11-10T16:43:30.862" v="558"/>
        <pc:sldMkLst>
          <pc:docMk/>
          <pc:sldMk cId="0" sldId="258"/>
        </pc:sldMkLst>
        <pc:picChg chg="mod">
          <ac:chgData name="satyam singh" userId="916ff7567582f010" providerId="LiveId" clId="{C49A9D1F-BEDD-429B-933C-F66EAE2B818E}" dt="2025-11-10T11:50:51.327" v="32" actId="1440"/>
          <ac:picMkLst>
            <pc:docMk/>
            <pc:sldMk cId="0" sldId="258"/>
            <ac:picMk id="7" creationId="{23AB4D54-8D14-2C1D-5EAE-2EB402C86A73}"/>
          </ac:picMkLst>
        </pc:picChg>
      </pc:sldChg>
      <pc:sldChg chg="addSp modSp mod">
        <pc:chgData name="satyam singh" userId="916ff7567582f010" providerId="LiveId" clId="{C49A9D1F-BEDD-429B-933C-F66EAE2B818E}" dt="2025-11-10T11:50:39.373" v="31" actId="1076"/>
        <pc:sldMkLst>
          <pc:docMk/>
          <pc:sldMk cId="0" sldId="259"/>
        </pc:sldMkLst>
        <pc:picChg chg="add mod">
          <ac:chgData name="satyam singh" userId="916ff7567582f010" providerId="LiveId" clId="{C49A9D1F-BEDD-429B-933C-F66EAE2B818E}" dt="2025-11-10T11:50:39.373" v="31" actId="1076"/>
          <ac:picMkLst>
            <pc:docMk/>
            <pc:sldMk cId="0" sldId="259"/>
            <ac:picMk id="5" creationId="{BB4E9A2D-FA4D-D0CC-61C4-D8BDE7C8E670}"/>
          </ac:picMkLst>
        </pc:picChg>
      </pc:sldChg>
      <pc:sldChg chg="addSp modSp mod">
        <pc:chgData name="satyam singh" userId="916ff7567582f010" providerId="LiveId" clId="{C49A9D1F-BEDD-429B-933C-F66EAE2B818E}" dt="2025-11-10T11:49:59.001" v="26" actId="1440"/>
        <pc:sldMkLst>
          <pc:docMk/>
          <pc:sldMk cId="0" sldId="260"/>
        </pc:sldMkLst>
        <pc:picChg chg="add mod modCrop">
          <ac:chgData name="satyam singh" userId="916ff7567582f010" providerId="LiveId" clId="{C49A9D1F-BEDD-429B-933C-F66EAE2B818E}" dt="2025-11-10T11:49:59.001" v="26" actId="1440"/>
          <ac:picMkLst>
            <pc:docMk/>
            <pc:sldMk cId="0" sldId="260"/>
            <ac:picMk id="5" creationId="{1E6EC90D-CC20-A315-4ACC-64F999C461E5}"/>
          </ac:picMkLst>
        </pc:picChg>
      </pc:sldChg>
      <pc:sldChg chg="addSp modSp mod">
        <pc:chgData name="satyam singh" userId="916ff7567582f010" providerId="LiveId" clId="{C49A9D1F-BEDD-429B-933C-F66EAE2B818E}" dt="2025-11-10T11:55:02.980" v="56" actId="1076"/>
        <pc:sldMkLst>
          <pc:docMk/>
          <pc:sldMk cId="0" sldId="261"/>
        </pc:sldMkLst>
        <pc:picChg chg="add mod">
          <ac:chgData name="satyam singh" userId="916ff7567582f010" providerId="LiveId" clId="{C49A9D1F-BEDD-429B-933C-F66EAE2B818E}" dt="2025-11-10T11:55:02.980" v="56" actId="1076"/>
          <ac:picMkLst>
            <pc:docMk/>
            <pc:sldMk cId="0" sldId="261"/>
            <ac:picMk id="5" creationId="{83F72B89-6191-3235-9A0C-2A7D5DBD8494}"/>
          </ac:picMkLst>
        </pc:picChg>
      </pc:sldChg>
      <pc:sldChg chg="addSp modSp mod">
        <pc:chgData name="satyam singh" userId="916ff7567582f010" providerId="LiveId" clId="{C49A9D1F-BEDD-429B-933C-F66EAE2B818E}" dt="2025-11-10T16:42:23.583" v="536" actId="14100"/>
        <pc:sldMkLst>
          <pc:docMk/>
          <pc:sldMk cId="0" sldId="262"/>
        </pc:sldMkLst>
        <pc:spChg chg="mod">
          <ac:chgData name="satyam singh" userId="916ff7567582f010" providerId="LiveId" clId="{C49A9D1F-BEDD-429B-933C-F66EAE2B818E}" dt="2025-11-10T11:45:50.478" v="8" actId="20577"/>
          <ac:spMkLst>
            <pc:docMk/>
            <pc:sldMk cId="0" sldId="262"/>
            <ac:spMk id="3" creationId="{00000000-0000-0000-0000-000000000000}"/>
          </ac:spMkLst>
        </pc:spChg>
        <pc:picChg chg="add mod modCrop">
          <ac:chgData name="satyam singh" userId="916ff7567582f010" providerId="LiveId" clId="{C49A9D1F-BEDD-429B-933C-F66EAE2B818E}" dt="2025-11-10T16:42:23.583" v="536" actId="14100"/>
          <ac:picMkLst>
            <pc:docMk/>
            <pc:sldMk cId="0" sldId="262"/>
            <ac:picMk id="5" creationId="{B5E9BE0B-119C-C2A9-653F-68500896697E}"/>
          </ac:picMkLst>
        </pc:picChg>
      </pc:sldChg>
      <pc:sldChg chg="modSp mod ord">
        <pc:chgData name="satyam singh" userId="916ff7567582f010" providerId="LiveId" clId="{C49A9D1F-BEDD-429B-933C-F66EAE2B818E}" dt="2025-11-11T13:48:52.522" v="610" actId="122"/>
        <pc:sldMkLst>
          <pc:docMk/>
          <pc:sldMk cId="0" sldId="263"/>
        </pc:sldMkLst>
        <pc:spChg chg="mod">
          <ac:chgData name="satyam singh" userId="916ff7567582f010" providerId="LiveId" clId="{C49A9D1F-BEDD-429B-933C-F66EAE2B818E}" dt="2025-11-11T13:48:52.522" v="610" actId="122"/>
          <ac:spMkLst>
            <pc:docMk/>
            <pc:sldMk cId="0" sldId="263"/>
            <ac:spMk id="2" creationId="{00000000-0000-0000-0000-000000000000}"/>
          </ac:spMkLst>
        </pc:spChg>
        <pc:picChg chg="mod">
          <ac:chgData name="satyam singh" userId="916ff7567582f010" providerId="LiveId" clId="{C49A9D1F-BEDD-429B-933C-F66EAE2B818E}" dt="2025-11-10T11:51:12.168" v="35" actId="1440"/>
          <ac:picMkLst>
            <pc:docMk/>
            <pc:sldMk cId="0" sldId="263"/>
            <ac:picMk id="7" creationId="{20A8C0FD-D1FA-CD99-F52F-01C425733AF0}"/>
          </ac:picMkLst>
        </pc:picChg>
        <pc:picChg chg="mod">
          <ac:chgData name="satyam singh" userId="916ff7567582f010" providerId="LiveId" clId="{C49A9D1F-BEDD-429B-933C-F66EAE2B818E}" dt="2025-11-10T11:51:08.306" v="34" actId="1440"/>
          <ac:picMkLst>
            <pc:docMk/>
            <pc:sldMk cId="0" sldId="263"/>
            <ac:picMk id="9" creationId="{7979939B-A358-020D-E7CA-8A779B0CB887}"/>
          </ac:picMkLst>
        </pc:picChg>
      </pc:sldChg>
      <pc:sldChg chg="addSp delSp modSp mod modAnim">
        <pc:chgData name="satyam singh" userId="916ff7567582f010" providerId="LiveId" clId="{C49A9D1F-BEDD-429B-933C-F66EAE2B818E}" dt="2025-11-10T11:52:20.037" v="47" actId="1440"/>
        <pc:sldMkLst>
          <pc:docMk/>
          <pc:sldMk cId="2176545431" sldId="265"/>
        </pc:sldMkLst>
        <pc:spChg chg="mod">
          <ac:chgData name="satyam singh" userId="916ff7567582f010" providerId="LiveId" clId="{C49A9D1F-BEDD-429B-933C-F66EAE2B818E}" dt="2025-11-10T11:51:21.279" v="36" actId="1076"/>
          <ac:spMkLst>
            <pc:docMk/>
            <pc:sldMk cId="2176545431" sldId="265"/>
            <ac:spMk id="2" creationId="{8DF882AD-DBE3-3AA6-105E-249A85F86556}"/>
          </ac:spMkLst>
        </pc:spChg>
        <pc:spChg chg="del mod">
          <ac:chgData name="satyam singh" userId="916ff7567582f010" providerId="LiveId" clId="{C49A9D1F-BEDD-429B-933C-F66EAE2B818E}" dt="2025-11-10T11:51:46.777" v="41"/>
          <ac:spMkLst>
            <pc:docMk/>
            <pc:sldMk cId="2176545431" sldId="265"/>
            <ac:spMk id="3" creationId="{DB91F4CC-A08C-19A6-E935-E914ADDE40F2}"/>
          </ac:spMkLst>
        </pc:spChg>
        <pc:spChg chg="add mod">
          <ac:chgData name="satyam singh" userId="916ff7567582f010" providerId="LiveId" clId="{C49A9D1F-BEDD-429B-933C-F66EAE2B818E}" dt="2025-11-10T11:52:12.515" v="46" actId="207"/>
          <ac:spMkLst>
            <pc:docMk/>
            <pc:sldMk cId="2176545431" sldId="265"/>
            <ac:spMk id="4" creationId="{1DA1D174-30B4-3405-4FC3-DD645D5AA7C6}"/>
          </ac:spMkLst>
        </pc:spChg>
        <pc:picChg chg="add mod">
          <ac:chgData name="satyam singh" userId="916ff7567582f010" providerId="LiveId" clId="{C49A9D1F-BEDD-429B-933C-F66EAE2B818E}" dt="2025-11-10T11:52:20.037" v="47" actId="1440"/>
          <ac:picMkLst>
            <pc:docMk/>
            <pc:sldMk cId="2176545431" sldId="265"/>
            <ac:picMk id="5" creationId="{69A6BD20-8E2D-9162-3797-3255F194E8E6}"/>
          </ac:picMkLst>
        </pc:picChg>
      </pc:sldChg>
      <pc:sldChg chg="addSp delSp modSp new mod">
        <pc:chgData name="satyam singh" userId="916ff7567582f010" providerId="LiveId" clId="{C49A9D1F-BEDD-429B-933C-F66EAE2B818E}" dt="2025-11-10T15:59:36.264" v="180" actId="207"/>
        <pc:sldMkLst>
          <pc:docMk/>
          <pc:sldMk cId="2620898829" sldId="266"/>
        </pc:sldMkLst>
        <pc:spChg chg="mod">
          <ac:chgData name="satyam singh" userId="916ff7567582f010" providerId="LiveId" clId="{C49A9D1F-BEDD-429B-933C-F66EAE2B818E}" dt="2025-11-10T15:56:31.693" v="124" actId="1076"/>
          <ac:spMkLst>
            <pc:docMk/>
            <pc:sldMk cId="2620898829" sldId="266"/>
            <ac:spMk id="2" creationId="{6A7077DC-112A-1D9A-AFF7-1839FF40F2AF}"/>
          </ac:spMkLst>
        </pc:spChg>
        <pc:spChg chg="add del">
          <ac:chgData name="satyam singh" userId="916ff7567582f010" providerId="LiveId" clId="{C49A9D1F-BEDD-429B-933C-F66EAE2B818E}" dt="2025-11-10T15:56:21.490" v="122"/>
          <ac:spMkLst>
            <pc:docMk/>
            <pc:sldMk cId="2620898829" sldId="266"/>
            <ac:spMk id="3" creationId="{C4F7A0DE-5916-7A31-EA5D-963511C1B84C}"/>
          </ac:spMkLst>
        </pc:spChg>
        <pc:spChg chg="add mod">
          <ac:chgData name="satyam singh" userId="916ff7567582f010" providerId="LiveId" clId="{C49A9D1F-BEDD-429B-933C-F66EAE2B818E}" dt="2025-11-10T15:55:28.623" v="121"/>
          <ac:spMkLst>
            <pc:docMk/>
            <pc:sldMk cId="2620898829" sldId="266"/>
            <ac:spMk id="4" creationId="{85A0699D-324C-6E38-7A47-187AEF70E86F}"/>
          </ac:spMkLst>
        </pc:spChg>
        <pc:spChg chg="add mod">
          <ac:chgData name="satyam singh" userId="916ff7567582f010" providerId="LiveId" clId="{C49A9D1F-BEDD-429B-933C-F66EAE2B818E}" dt="2025-11-10T15:59:36.264" v="180" actId="207"/>
          <ac:spMkLst>
            <pc:docMk/>
            <pc:sldMk cId="2620898829" sldId="266"/>
            <ac:spMk id="5" creationId="{EEAA24C0-710B-F2FF-7B1D-1A8EEC2F5F7D}"/>
          </ac:spMkLst>
        </pc:spChg>
      </pc:sldChg>
      <pc:sldChg chg="addSp delSp modSp new mod ord">
        <pc:chgData name="satyam singh" userId="916ff7567582f010" providerId="LiveId" clId="{C49A9D1F-BEDD-429B-933C-F66EAE2B818E}" dt="2025-11-10T16:45:42.886" v="564"/>
        <pc:sldMkLst>
          <pc:docMk/>
          <pc:sldMk cId="3569230298" sldId="267"/>
        </pc:sldMkLst>
        <pc:spChg chg="mod">
          <ac:chgData name="satyam singh" userId="916ff7567582f010" providerId="LiveId" clId="{C49A9D1F-BEDD-429B-933C-F66EAE2B818E}" dt="2025-11-10T16:16:57.325" v="367" actId="13926"/>
          <ac:spMkLst>
            <pc:docMk/>
            <pc:sldMk cId="3569230298" sldId="267"/>
            <ac:spMk id="2" creationId="{BE3549C9-23BA-9726-E56B-64EDF82B15ED}"/>
          </ac:spMkLst>
        </pc:spChg>
        <pc:spChg chg="add del">
          <ac:chgData name="satyam singh" userId="916ff7567582f010" providerId="LiveId" clId="{C49A9D1F-BEDD-429B-933C-F66EAE2B818E}" dt="2025-11-10T16:15:17.762" v="351"/>
          <ac:spMkLst>
            <pc:docMk/>
            <pc:sldMk cId="3569230298" sldId="267"/>
            <ac:spMk id="3" creationId="{04D3A28E-4486-2CB9-4ABF-64EC395FEBFE}"/>
          </ac:spMkLst>
        </pc:spChg>
        <pc:spChg chg="add mod">
          <ac:chgData name="satyam singh" userId="916ff7567582f010" providerId="LiveId" clId="{C49A9D1F-BEDD-429B-933C-F66EAE2B818E}" dt="2025-11-10T16:15:15.378" v="350"/>
          <ac:spMkLst>
            <pc:docMk/>
            <pc:sldMk cId="3569230298" sldId="267"/>
            <ac:spMk id="4" creationId="{7194299D-D5F4-9815-558F-54EA71AC67AB}"/>
          </ac:spMkLst>
        </pc:spChg>
        <pc:spChg chg="add mod">
          <ac:chgData name="satyam singh" userId="916ff7567582f010" providerId="LiveId" clId="{C49A9D1F-BEDD-429B-933C-F66EAE2B818E}" dt="2025-11-10T16:43:05.753" v="556" actId="20577"/>
          <ac:spMkLst>
            <pc:docMk/>
            <pc:sldMk cId="3569230298" sldId="267"/>
            <ac:spMk id="5" creationId="{07C2EFB7-1389-637C-E5C0-36299863417D}"/>
          </ac:spMkLst>
        </pc:spChg>
      </pc:sldChg>
      <pc:sldChg chg="addSp modSp new mod ord modClrScheme chgLayout">
        <pc:chgData name="satyam singh" userId="916ff7567582f010" providerId="LiveId" clId="{C49A9D1F-BEDD-429B-933C-F66EAE2B818E}" dt="2025-11-10T16:45:57.004" v="566"/>
        <pc:sldMkLst>
          <pc:docMk/>
          <pc:sldMk cId="3315239354" sldId="268"/>
        </pc:sldMkLst>
        <pc:spChg chg="mod ord">
          <ac:chgData name="satyam singh" userId="916ff7567582f010" providerId="LiveId" clId="{C49A9D1F-BEDD-429B-933C-F66EAE2B818E}" dt="2025-11-10T16:09:41.199" v="348" actId="13926"/>
          <ac:spMkLst>
            <pc:docMk/>
            <pc:sldMk cId="3315239354" sldId="268"/>
            <ac:spMk id="2" creationId="{685CA70D-606E-A465-97D2-F64F0B316718}"/>
          </ac:spMkLst>
        </pc:spChg>
        <pc:spChg chg="mod ord">
          <ac:chgData name="satyam singh" userId="916ff7567582f010" providerId="LiveId" clId="{C49A9D1F-BEDD-429B-933C-F66EAE2B818E}" dt="2025-11-10T16:09:13.135" v="343" actId="20577"/>
          <ac:spMkLst>
            <pc:docMk/>
            <pc:sldMk cId="3315239354" sldId="268"/>
            <ac:spMk id="3" creationId="{F058022F-8DC2-7236-C869-CA8C3F803389}"/>
          </ac:spMkLst>
        </pc:spChg>
        <pc:spChg chg="add mod ord">
          <ac:chgData name="satyam singh" userId="916ff7567582f010" providerId="LiveId" clId="{C49A9D1F-BEDD-429B-933C-F66EAE2B818E}" dt="2025-11-10T16:09:24.226" v="347" actId="115"/>
          <ac:spMkLst>
            <pc:docMk/>
            <pc:sldMk cId="3315239354" sldId="268"/>
            <ac:spMk id="4" creationId="{CB92A4AB-4DE5-01A8-5B91-BAB751C27A58}"/>
          </ac:spMkLst>
        </pc:spChg>
      </pc:sldChg>
      <pc:sldChg chg="modSp new mod ord">
        <pc:chgData name="satyam singh" userId="916ff7567582f010" providerId="LiveId" clId="{C49A9D1F-BEDD-429B-933C-F66EAE2B818E}" dt="2025-11-10T16:46:04.297" v="568"/>
        <pc:sldMkLst>
          <pc:docMk/>
          <pc:sldMk cId="3805425359" sldId="269"/>
        </pc:sldMkLst>
        <pc:spChg chg="mod">
          <ac:chgData name="satyam singh" userId="916ff7567582f010" providerId="LiveId" clId="{C49A9D1F-BEDD-429B-933C-F66EAE2B818E}" dt="2025-11-10T16:03:58.576" v="285" actId="13926"/>
          <ac:spMkLst>
            <pc:docMk/>
            <pc:sldMk cId="3805425359" sldId="269"/>
            <ac:spMk id="2" creationId="{1113FA70-74C7-4810-8F33-6416E023B190}"/>
          </ac:spMkLst>
        </pc:spChg>
        <pc:spChg chg="mod">
          <ac:chgData name="satyam singh" userId="916ff7567582f010" providerId="LiveId" clId="{C49A9D1F-BEDD-429B-933C-F66EAE2B818E}" dt="2025-11-10T16:04:03.740" v="286" actId="207"/>
          <ac:spMkLst>
            <pc:docMk/>
            <pc:sldMk cId="3805425359" sldId="269"/>
            <ac:spMk id="3" creationId="{1E0A18F0-DA31-47A8-F81D-8A92C38C46BB}"/>
          </ac:spMkLst>
        </pc:spChg>
      </pc:sldChg>
      <pc:sldChg chg="addSp delSp modSp new mod ord">
        <pc:chgData name="satyam singh" userId="916ff7567582f010" providerId="LiveId" clId="{C49A9D1F-BEDD-429B-933C-F66EAE2B818E}" dt="2025-11-11T13:48:25.893" v="599" actId="20577"/>
        <pc:sldMkLst>
          <pc:docMk/>
          <pc:sldMk cId="2918992173" sldId="270"/>
        </pc:sldMkLst>
        <pc:spChg chg="mod">
          <ac:chgData name="satyam singh" userId="916ff7567582f010" providerId="LiveId" clId="{C49A9D1F-BEDD-429B-933C-F66EAE2B818E}" dt="2025-11-11T13:48:25.893" v="599" actId="20577"/>
          <ac:spMkLst>
            <pc:docMk/>
            <pc:sldMk cId="2918992173" sldId="270"/>
            <ac:spMk id="2" creationId="{6B6AA686-B9EE-ADB5-609B-C9376F608050}"/>
          </ac:spMkLst>
        </pc:spChg>
        <pc:spChg chg="del">
          <ac:chgData name="satyam singh" userId="916ff7567582f010" providerId="LiveId" clId="{C49A9D1F-BEDD-429B-933C-F66EAE2B818E}" dt="2025-11-10T16:36:56.551" v="468" actId="931"/>
          <ac:spMkLst>
            <pc:docMk/>
            <pc:sldMk cId="2918992173" sldId="270"/>
            <ac:spMk id="3" creationId="{81D21660-BBAB-930E-74A9-62D78359536B}"/>
          </ac:spMkLst>
        </pc:spChg>
        <pc:spChg chg="add del mod">
          <ac:chgData name="satyam singh" userId="916ff7567582f010" providerId="LiveId" clId="{C49A9D1F-BEDD-429B-933C-F66EAE2B818E}" dt="2025-11-10T16:40:05.489" v="486"/>
          <ac:spMkLst>
            <pc:docMk/>
            <pc:sldMk cId="2918992173" sldId="270"/>
            <ac:spMk id="6" creationId="{AAC7EE45-9D25-4784-6AB4-82F0740687FA}"/>
          </ac:spMkLst>
        </pc:spChg>
        <pc:spChg chg="add mod">
          <ac:chgData name="satyam singh" userId="916ff7567582f010" providerId="LiveId" clId="{C49A9D1F-BEDD-429B-933C-F66EAE2B818E}" dt="2025-11-10T16:41:49.533" v="535" actId="1076"/>
          <ac:spMkLst>
            <pc:docMk/>
            <pc:sldMk cId="2918992173" sldId="270"/>
            <ac:spMk id="7" creationId="{DA217FDC-7C42-CBAF-77CA-C733AA5D7208}"/>
          </ac:spMkLst>
        </pc:spChg>
        <pc:picChg chg="add mod">
          <ac:chgData name="satyam singh" userId="916ff7567582f010" providerId="LiveId" clId="{C49A9D1F-BEDD-429B-933C-F66EAE2B818E}" dt="2025-11-10T16:37:38.938" v="483" actId="1440"/>
          <ac:picMkLst>
            <pc:docMk/>
            <pc:sldMk cId="2918992173" sldId="270"/>
            <ac:picMk id="5" creationId="{BAC17A1C-8426-A60C-FBC9-784909275095}"/>
          </ac:picMkLst>
        </pc:picChg>
      </pc:sldChg>
      <pc:sldChg chg="addSp delSp modSp new mod">
        <pc:chgData name="satyam singh" userId="916ff7567582f010" providerId="LiveId" clId="{C49A9D1F-BEDD-429B-933C-F66EAE2B818E}" dt="2025-11-11T13:48:16.730" v="596" actId="20577"/>
        <pc:sldMkLst>
          <pc:docMk/>
          <pc:sldMk cId="947063917" sldId="271"/>
        </pc:sldMkLst>
        <pc:spChg chg="mod">
          <ac:chgData name="satyam singh" userId="916ff7567582f010" providerId="LiveId" clId="{C49A9D1F-BEDD-429B-933C-F66EAE2B818E}" dt="2025-11-11T13:48:16.730" v="596" actId="20577"/>
          <ac:spMkLst>
            <pc:docMk/>
            <pc:sldMk cId="947063917" sldId="271"/>
            <ac:spMk id="2" creationId="{CDB3BF2F-6336-8159-5C3E-A1D7B18D55D8}"/>
          </ac:spMkLst>
        </pc:spChg>
        <pc:spChg chg="del">
          <ac:chgData name="satyam singh" userId="916ff7567582f010" providerId="LiveId" clId="{C49A9D1F-BEDD-429B-933C-F66EAE2B818E}" dt="2025-11-10T16:23:26.353" v="411" actId="931"/>
          <ac:spMkLst>
            <pc:docMk/>
            <pc:sldMk cId="947063917" sldId="271"/>
            <ac:spMk id="3" creationId="{683F5E02-6508-DD0E-9031-5A2A4ECD89E8}"/>
          </ac:spMkLst>
        </pc:spChg>
        <pc:spChg chg="add del mod">
          <ac:chgData name="satyam singh" userId="916ff7567582f010" providerId="LiveId" clId="{C49A9D1F-BEDD-429B-933C-F66EAE2B818E}" dt="2025-11-10T16:24:12.426" v="417" actId="3680"/>
          <ac:spMkLst>
            <pc:docMk/>
            <pc:sldMk cId="947063917" sldId="271"/>
            <ac:spMk id="7" creationId="{7EB139D3-6BE5-1755-12DB-340CBD3C148D}"/>
          </ac:spMkLst>
        </pc:spChg>
        <pc:graphicFrameChg chg="add mod ord modGraphic">
          <ac:chgData name="satyam singh" userId="916ff7567582f010" providerId="LiveId" clId="{C49A9D1F-BEDD-429B-933C-F66EAE2B818E}" dt="2025-11-10T16:31:15.391" v="464" actId="207"/>
          <ac:graphicFrameMkLst>
            <pc:docMk/>
            <pc:sldMk cId="947063917" sldId="271"/>
            <ac:graphicFrameMk id="8" creationId="{79E05FA1-C18E-655C-C095-6A2C914260FA}"/>
          </ac:graphicFrameMkLst>
        </pc:graphicFrameChg>
        <pc:picChg chg="add del mod">
          <ac:chgData name="satyam singh" userId="916ff7567582f010" providerId="LiveId" clId="{C49A9D1F-BEDD-429B-933C-F66EAE2B818E}" dt="2025-11-10T16:23:51.658" v="416" actId="21"/>
          <ac:picMkLst>
            <pc:docMk/>
            <pc:sldMk cId="947063917" sldId="271"/>
            <ac:picMk id="5" creationId="{11390733-5288-1638-D27D-79D29296E1D2}"/>
          </ac:picMkLst>
        </pc:picChg>
        <pc:picChg chg="add mod">
          <ac:chgData name="satyam singh" userId="916ff7567582f010" providerId="LiveId" clId="{C49A9D1F-BEDD-429B-933C-F66EAE2B818E}" dt="2025-11-10T16:30:48.438" v="459" actId="1440"/>
          <ac:picMkLst>
            <pc:docMk/>
            <pc:sldMk cId="947063917" sldId="271"/>
            <ac:picMk id="9" creationId="{C82A1E5C-E008-783B-91F1-FC557AEB74FE}"/>
          </ac:picMkLst>
        </pc:picChg>
        <pc:picChg chg="add mod modCrop">
          <ac:chgData name="satyam singh" userId="916ff7567582f010" providerId="LiveId" clId="{C49A9D1F-BEDD-429B-933C-F66EAE2B818E}" dt="2025-11-10T16:33:50.255" v="465" actId="14100"/>
          <ac:picMkLst>
            <pc:docMk/>
            <pc:sldMk cId="947063917" sldId="271"/>
            <ac:picMk id="11" creationId="{74B3E437-5CB4-526E-D47C-C4B36620D6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8B632-070B-4CE5-8B34-D9ABE90B6E89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87CA8-5834-4D78-859D-1A8B551187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75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487CA8-5834-4D78-859D-1A8B551187E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91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8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4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8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1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3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7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55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7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7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75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5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63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5400" dirty="0">
                <a:latin typeface="Baskerville Old Face" panose="02020602080505020303" pitchFamily="18" charset="0"/>
              </a:rPr>
              <a:t>Heart Disease Prediction System Using Logistic </a:t>
            </a:r>
            <a:r>
              <a:rPr sz="5400" dirty="0" err="1">
                <a:latin typeface="Baskerville Old Face" panose="02020602080505020303" pitchFamily="18" charset="0"/>
              </a:rPr>
              <a:t>Regressio</a:t>
            </a:r>
            <a:r>
              <a:rPr lang="en-IN" sz="5400" dirty="0">
                <a:latin typeface="Baskerville Old Face" panose="02020602080505020303" pitchFamily="18" charset="0"/>
              </a:rPr>
              <a:t>n</a:t>
            </a:r>
            <a:endParaRPr sz="5400" dirty="0"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634927"/>
            <a:ext cx="6591472" cy="1069848"/>
          </a:xfrm>
        </p:spPr>
        <p:txBody>
          <a:bodyPr>
            <a:normAutofit/>
          </a:bodyPr>
          <a:lstStyle/>
          <a:p>
            <a:r>
              <a:rPr lang="en-US" i="1" u="sng" dirty="0">
                <a:solidFill>
                  <a:schemeClr val="accent2">
                    <a:lumMod val="50000"/>
                  </a:schemeClr>
                </a:solidFill>
              </a:rPr>
              <a:t>A Machine Learning based web application that predicts the risk of heart disease using user-provided medical inputs.</a:t>
            </a:r>
          </a:p>
          <a:p>
            <a:endParaRPr lang="en-US" i="1" u="sng" dirty="0">
              <a:solidFill>
                <a:schemeClr val="accent2">
                  <a:lumMod val="50000"/>
                </a:schemeClr>
              </a:solidFill>
            </a:endParaRPr>
          </a:p>
          <a:p>
            <a:endParaRPr i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F777A-7998-568E-A8A5-BBD61E9F15F5}"/>
              </a:ext>
            </a:extLst>
          </p:cNvPr>
          <p:cNvSpPr txBox="1"/>
          <p:nvPr/>
        </p:nvSpPr>
        <p:spPr>
          <a:xfrm>
            <a:off x="802386" y="5169851"/>
            <a:ext cx="7593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/>
              <a:t>Project By:</a:t>
            </a:r>
          </a:p>
          <a:p>
            <a:pPr algn="r"/>
            <a:r>
              <a:rPr lang="en-IN" u="sng" dirty="0">
                <a:solidFill>
                  <a:schemeClr val="accent2">
                    <a:lumMod val="50000"/>
                  </a:schemeClr>
                </a:solidFill>
              </a:rPr>
              <a:t>Ayush Singh</a:t>
            </a:r>
          </a:p>
          <a:p>
            <a:pPr algn="r"/>
            <a:endParaRPr lang="en-IN" dirty="0"/>
          </a:p>
          <a:p>
            <a:pPr algn="r"/>
            <a:r>
              <a:rPr lang="en-IN" b="1" dirty="0"/>
              <a:t>Guide Name:</a:t>
            </a:r>
          </a:p>
          <a:p>
            <a:pPr algn="r"/>
            <a:r>
              <a:rPr lang="en-IN" u="sng" dirty="0">
                <a:solidFill>
                  <a:schemeClr val="accent2">
                    <a:lumMod val="50000"/>
                  </a:schemeClr>
                </a:solidFill>
              </a:rPr>
              <a:t>Miss Naina Devi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686-B9EE-ADB5-609B-C9376F60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8282"/>
            <a:ext cx="7772400" cy="1609344"/>
          </a:xfrm>
        </p:spPr>
        <p:txBody>
          <a:bodyPr/>
          <a:lstStyle/>
          <a:p>
            <a:pPr algn="ctr"/>
            <a:r>
              <a:rPr lang="en-IN" dirty="0">
                <a:highlight>
                  <a:srgbClr val="C0C0C0"/>
                </a:highlight>
              </a:rPr>
              <a:t>#2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17A1C-8426-A60C-FBC9-784909275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08" y="1897626"/>
            <a:ext cx="4099992" cy="4345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217FDC-7C42-CBAF-77CA-C733AA5D7208}"/>
              </a:ext>
            </a:extLst>
          </p:cNvPr>
          <p:cNvSpPr txBox="1"/>
          <p:nvPr/>
        </p:nvSpPr>
        <p:spPr>
          <a:xfrm>
            <a:off x="4785792" y="1502688"/>
            <a:ext cx="399183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model predicts the outcome, the result page shows two things: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. A summary table of the input values entered by the user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ii. A parameter-wise risk analysis derived from the model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system checks each feature and flags potential symptoms like high resting BP, elevated ST depression, or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downsloping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ST segments, accordingly user input.</a:t>
            </a:r>
          </a:p>
          <a:p>
            <a:br>
              <a:rPr lang="en-US" dirty="0"/>
            </a:br>
            <a:r>
              <a:rPr lang="en-US" dirty="0"/>
              <a:t>At the end, a recommendation message is displayed, guiding the user toward medical consultation if risk is detected.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8992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1174"/>
            <a:ext cx="7772400" cy="1442491"/>
          </a:xfrm>
        </p:spPr>
        <p:txBody>
          <a:bodyPr/>
          <a:lstStyle/>
          <a:p>
            <a:pPr algn="ctr"/>
            <a:r>
              <a:rPr lang="en-US" dirty="0">
                <a:highlight>
                  <a:srgbClr val="C0C0C0"/>
                </a:highlight>
              </a:rPr>
              <a:t>Result &amp; </a:t>
            </a:r>
            <a:r>
              <a:rPr dirty="0">
                <a:highlight>
                  <a:srgbClr val="C0C0C0"/>
                </a:highlight>
              </a:rPr>
              <a:t>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FE4737-1066-6833-27CF-B9F9867BA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101197"/>
              </p:ext>
            </p:extLst>
          </p:nvPr>
        </p:nvGraphicFramePr>
        <p:xfrm>
          <a:off x="685802" y="1710814"/>
          <a:ext cx="7772398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199">
                  <a:extLst>
                    <a:ext uri="{9D8B030D-6E8A-4147-A177-3AD203B41FA5}">
                      <a16:colId xmlns:a16="http://schemas.microsoft.com/office/drawing/2014/main" val="4023010365"/>
                    </a:ext>
                  </a:extLst>
                </a:gridCol>
                <a:gridCol w="3886199">
                  <a:extLst>
                    <a:ext uri="{9D8B030D-6E8A-4147-A177-3AD203B41FA5}">
                      <a16:colId xmlns:a16="http://schemas.microsoft.com/office/drawing/2014/main" val="4086762099"/>
                    </a:ext>
                  </a:extLst>
                </a:gridCol>
              </a:tblGrid>
              <a:tr h="2261418">
                <a:tc>
                  <a:txBody>
                    <a:bodyPr/>
                    <a:lstStyle/>
                    <a:p>
                      <a:endParaRPr lang="en-IN">
                        <a:highlight>
                          <a:srgbClr val="000000"/>
                        </a:highligh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solidFill>
                            <a:schemeClr val="tx1"/>
                          </a:solidFill>
                        </a:rPr>
                        <a:t>Prediction: NO</a:t>
                      </a:r>
                    </a:p>
                    <a:p>
                      <a:pPr algn="ctr"/>
                      <a:r>
                        <a:rPr lang="en-US" sz="1600" b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When a user enters their medical details, the system analyzes the values and produces one of two possible results. If the parameters such as cholesterol, blood pressure, and heart rate fall within a healthy range, the model predicts </a:t>
                      </a:r>
                      <a:r>
                        <a:rPr lang="en-US" sz="1600" b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“No risk of heart disease.”</a:t>
                      </a:r>
                      <a:endParaRPr lang="en-IN" sz="1600" b="1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713222"/>
                  </a:ext>
                </a:extLst>
              </a:tr>
              <a:tr h="2261418">
                <a:tc>
                  <a:txBody>
                    <a:bodyPr/>
                    <a:lstStyle/>
                    <a:p>
                      <a:pPr algn="ctr"/>
                      <a:r>
                        <a:rPr lang="en-IN" b="1"/>
                        <a:t>Prediction: YES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If the input values cross certain medical risk limits, the model predicts </a:t>
                      </a:r>
                      <a:r>
                        <a:rPr lang="en-US" b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“Possibility of heart disease.”</a:t>
                      </a:r>
                      <a:r>
                        <a:rPr lang="en-US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The output then shows a caution message and advises the user to seek medical consultation for further evaluation..</a:t>
                      </a:r>
                      <a:endParaRPr lang="en-IN" b="1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lang="en-IN" b="1"/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28455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0A8C0FD-D1FA-CD99-F52F-01C425733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4060723"/>
            <a:ext cx="3886197" cy="2526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9939B-A358-020D-E7CA-8A779B0C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2" y="1713665"/>
            <a:ext cx="3886197" cy="2347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82AD-DBE3-3AA6-105E-249A85F8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9161"/>
            <a:ext cx="7772400" cy="1609344"/>
          </a:xfrm>
        </p:spPr>
        <p:txBody>
          <a:bodyPr/>
          <a:lstStyle/>
          <a:p>
            <a:r>
              <a:rPr lang="en-IN">
                <a:highlight>
                  <a:srgbClr val="C0C0C0"/>
                </a:highlight>
              </a:rPr>
              <a:t>App-Demonstration</a:t>
            </a:r>
          </a:p>
        </p:txBody>
      </p:sp>
      <p:pic>
        <p:nvPicPr>
          <p:cNvPr id="5" name="Heart_Recording">
            <a:hlinkClick r:id="" action="ppaction://media"/>
            <a:extLst>
              <a:ext uri="{FF2B5EF4-FFF2-40B4-BE49-F238E27FC236}">
                <a16:creationId xmlns:a16="http://schemas.microsoft.com/office/drawing/2014/main" id="{69A6BD20-8E2D-9162-3797-3255F194E8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634" y="2249227"/>
            <a:ext cx="8134731" cy="38596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A1D174-30B4-3405-4FC3-DD645D5AA7C6}"/>
              </a:ext>
            </a:extLst>
          </p:cNvPr>
          <p:cNvSpPr txBox="1"/>
          <p:nvPr/>
        </p:nvSpPr>
        <p:spPr>
          <a:xfrm>
            <a:off x="685800" y="1494742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Streamlit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-powered ML web application delivering real-time heart disease risk prediction from medical inputs.</a:t>
            </a:r>
            <a:endParaRPr lang="en-IN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4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9C9-23BA-9726-E56B-64EDF82B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7987"/>
            <a:ext cx="7772400" cy="1609344"/>
          </a:xfrm>
        </p:spPr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Applications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C2EFB7-1389-637C-E5C0-3629986341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0" y="1599513"/>
            <a:ext cx="790759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dirty="0"/>
              <a:t>I. Early screening tool for heart risk awareness</a:t>
            </a:r>
            <a:br>
              <a:rPr lang="en-US" altLang="en-US" sz="1800" dirty="0"/>
            </a:br>
            <a:r>
              <a:rPr lang="en-US" altLang="en-US" sz="1800" dirty="0">
                <a:solidFill>
                  <a:schemeClr val="accent2">
                    <a:lumMod val="50000"/>
                  </a:schemeClr>
                </a:solidFill>
              </a:rPr>
              <a:t>Helps users understand their risk level before symptoms become serious, promoting preventive health care.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dirty="0"/>
              <a:t>II. Supports doctors with additional insights</a:t>
            </a:r>
            <a:br>
              <a:rPr lang="en-US" altLang="en-US" sz="1800" dirty="0"/>
            </a:br>
            <a:r>
              <a:rPr lang="en-US" altLang="en-US" sz="1800" dirty="0">
                <a:solidFill>
                  <a:schemeClr val="accent2">
                    <a:lumMod val="50000"/>
                  </a:schemeClr>
                </a:solidFill>
              </a:rPr>
              <a:t>Acts as a quick, data-based indicator to assist medical professionals in decision-making.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dirty="0"/>
              <a:t>III. Useful for health camps and remote areas</a:t>
            </a:r>
            <a:br>
              <a:rPr lang="en-US" altLang="en-US" sz="1800" dirty="0"/>
            </a:br>
            <a:r>
              <a:rPr lang="en-US" altLang="en-US" sz="1800" dirty="0">
                <a:solidFill>
                  <a:schemeClr val="accent2">
                    <a:lumMod val="50000"/>
                  </a:schemeClr>
                </a:solidFill>
              </a:rPr>
              <a:t>Works even where advanced diagnostic machines are not available, making it suitable for rural or low-resource regions.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dirty="0"/>
              <a:t>IV. Educational tool for learning ML-based medical prediction</a:t>
            </a:r>
            <a:br>
              <a:rPr lang="en-US" altLang="en-US" sz="1800" dirty="0"/>
            </a:br>
            <a:r>
              <a:rPr lang="en-US" altLang="en-US" sz="1800" dirty="0">
                <a:solidFill>
                  <a:schemeClr val="accent2">
                    <a:lumMod val="50000"/>
                  </a:schemeClr>
                </a:solidFill>
              </a:rPr>
              <a:t>Students and researchers can study how machine learning models analyze medical parameters and classify heart risk.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923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A70D-606E-A465-97D2-F64F0B31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Problem faced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022F-8DC2-7236-C869-CA8C3F8033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Problem: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dataset had missing, messy, and uneven values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</a:t>
            </a:r>
            <a:r>
              <a:rPr lang="en-US" b="1" u="sng" dirty="0"/>
              <a:t>Solution:</a:t>
            </a:r>
            <a:r>
              <a:rPr lang="en-US" u="sng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Performed data cleaning, handled missing values, encoded categorical columns, and normalized features for better model accuracy.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2A4AB-4DE5-01A8-5B91-BAB751C27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Problem:</a:t>
            </a:r>
            <a:r>
              <a:rPr lang="en-US" u="sng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UI layout looked cluttered, and incorrect user input caused errors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u="sng" dirty="0"/>
              <a:t>Solution: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Used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Streamlit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layout, validation checks, and sidebar navigation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to make a clean, error-free interface.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5239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FA70-74C7-4810-8F33-6416E023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18F0-DA31-47A8-F81D-8A92C38C4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Future Scope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Use of deep learning or ensemble models for better accuracy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Add more medical parameters (e.g., ECG, blood reports)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Convert into full mobile/web health assistant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Connect with hospital databases for real clinical use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Provide lifestyle suggestions based on user results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Deploy on cloud to allow access from anywhere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542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highlight>
                  <a:srgbClr val="C0C0C0"/>
                </a:highlight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18968"/>
            <a:ext cx="7772400" cy="46506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This project shows how Machine Learning can play a meaningful role in preventing heart disease.</a:t>
            </a:r>
            <a:br>
              <a:rPr lang="en-US"/>
            </a:br>
            <a:r>
              <a:rPr lang="en-US"/>
              <a:t>Using medical features like blood pressure, cholesterol, chest pain type, ECG, and exercise patterns, the model learns hidden risk patterns and predicts the chances of heart disease.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Although it is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not a medical diagnosis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, it can:</a:t>
            </a:r>
          </a:p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Raise early awareness</a:t>
            </a:r>
          </a:p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Help users understand health risks</a:t>
            </a:r>
          </a:p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Encourage timely medical consultation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Overall, this project proves that combining healthcare with machine learning can support </a:t>
            </a:r>
            <a:r>
              <a:rPr lang="en-US" b="1" i="1" u="sng"/>
              <a:t>early prevention</a:t>
            </a:r>
            <a:r>
              <a:rPr lang="en-US" i="1" u="sng"/>
              <a:t> and create a </a:t>
            </a:r>
            <a:r>
              <a:rPr lang="en-US" b="1" i="1" u="sng"/>
              <a:t>user-friendly health assistance tool</a:t>
            </a:r>
            <a:r>
              <a:rPr lang="en-US" i="1" u="sng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077DC-112A-1D9A-AFF7-1839FF40F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8322"/>
            <a:ext cx="7772400" cy="1609344"/>
          </a:xfrm>
        </p:spPr>
        <p:txBody>
          <a:bodyPr/>
          <a:lstStyle/>
          <a:p>
            <a:r>
              <a:rPr lang="en-IN" dirty="0">
                <a:highlight>
                  <a:srgbClr val="C0C0C0"/>
                </a:highlight>
              </a:rPr>
              <a:t>agenda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EAA24C0-710B-F2FF-7B1D-1A8EEC2F5F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0942" y="1628741"/>
            <a:ext cx="7927258" cy="478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Introduction to Heart Disease Prediction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Why early detection matters and how data helps.</a:t>
            </a:r>
          </a:p>
          <a:p>
            <a:r>
              <a:rPr lang="en-US" sz="1800" b="1" dirty="0"/>
              <a:t>Dataset &amp; Model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Overview of features used and Logistic Regression for prediction.</a:t>
            </a:r>
          </a:p>
          <a:p>
            <a:r>
              <a:rPr lang="en-US" sz="1800" b="1" dirty="0"/>
              <a:t>How the System Works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Data input → Model prediction → Result interpretation.</a:t>
            </a:r>
          </a:p>
          <a:p>
            <a:r>
              <a:rPr lang="en-US" sz="1800" b="1" dirty="0"/>
              <a:t>Web App Demonstration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Live prediction through a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Streamlit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interface.</a:t>
            </a:r>
          </a:p>
          <a:p>
            <a:r>
              <a:rPr lang="en-US" sz="1800" b="1" dirty="0"/>
              <a:t>Results &amp; Limitations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Accuracy, output examples, and current constraints.</a:t>
            </a:r>
          </a:p>
          <a:p>
            <a:r>
              <a:rPr lang="en-US" sz="1800" b="1" dirty="0"/>
              <a:t>Future Scope &amp; Improvements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Better models, more features, and medical integration.</a:t>
            </a:r>
          </a:p>
          <a:p>
            <a:r>
              <a:rPr lang="en-US" sz="1800" b="1" dirty="0"/>
              <a:t>Conclusion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Summary of benefits and project learning outcomes.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9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highlight>
                  <a:srgbClr val="C0C0C0"/>
                </a:highlight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Heart disease is one of the </a:t>
            </a:r>
            <a:r>
              <a:rPr lang="en-US" b="1" u="sng">
                <a:solidFill>
                  <a:schemeClr val="accent2">
                    <a:lumMod val="50000"/>
                  </a:schemeClr>
                </a:solidFill>
              </a:rPr>
              <a:t>leading causes of death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worldwide. Due to lifestyle habits, stress, and late diagnosis, many people realize the risk only when the condition becomes serious. Early awareness can prevent major complications and save lives.</a:t>
            </a:r>
          </a:p>
          <a:p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Machine Learning helps by analyzing medical parameters and predicting possible risks at an early stage. By studying patterns in blood pressure, cholesterol, sugar levels, chest pain, and heart rate, </a:t>
            </a:r>
            <a:r>
              <a:rPr lang="en-US" b="1" u="sng">
                <a:solidFill>
                  <a:schemeClr val="accent2">
                    <a:lumMod val="50000"/>
                  </a:schemeClr>
                </a:solidFill>
              </a:rPr>
              <a:t>ML can give an early warning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and encourage timely medical care.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6645"/>
            <a:ext cx="7772400" cy="1691149"/>
          </a:xfrm>
        </p:spPr>
        <p:txBody>
          <a:bodyPr/>
          <a:lstStyle/>
          <a:p>
            <a:r>
              <a:rPr>
                <a:highlight>
                  <a:srgbClr val="C0C0C0"/>
                </a:highlight>
              </a:rPr>
              <a:t>Why This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1553497"/>
            <a:ext cx="8229600" cy="50341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Heart disease is a serious global health issue, and many patients are diagnosed too late. Early detection can prevent major complications. This project uses Machine Learning to analyze medical parameters and give a quick prediction that helps raise awareness and encourage timely medical checkups.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Heart disease is a leading cause of death while people often ignore early symptoms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Early prediction can reduce risks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ML detects hidden health patterns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Instant and easy-to-use risk estimation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Useful for awareness and screening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i="1" dirty="0">
                <a:highlight>
                  <a:srgbClr val="C0C0C0"/>
                </a:highlight>
              </a:rPr>
              <a:t>This system is not a replacement for a medical diagnosis, but a helpful early-screening tool.</a:t>
            </a:r>
            <a:endParaRPr lang="en-US" dirty="0">
              <a:highlight>
                <a:srgbClr val="C0C0C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EC90D-CC20-A315-4ACC-64F999C4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38"/>
          <a:stretch>
            <a:fillRect/>
          </a:stretch>
        </p:blipFill>
        <p:spPr>
          <a:xfrm>
            <a:off x="5004619" y="3680015"/>
            <a:ext cx="3963433" cy="1904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highlight>
                  <a:srgbClr val="C0C0C0"/>
                </a:highlight>
              </a:rPr>
              <a:t>Tech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Python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Pandas &amp; NumPy – Data handling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Scikit-Learn – Logistic Regression</a:t>
            </a:r>
          </a:p>
          <a:p>
            <a:r>
              <a:rPr lang="en-IN" err="1">
                <a:solidFill>
                  <a:schemeClr val="accent2">
                    <a:lumMod val="50000"/>
                  </a:schemeClr>
                </a:solidFill>
              </a:rPr>
              <a:t>Streamlit</a:t>
            </a: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 – Frontend Web App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Matplotlib / Seaborn– Visualization</a:t>
            </a:r>
            <a:endParaRPr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E9A2D-FA4D-D0CC-61C4-D8BDE7C8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845" y="594852"/>
            <a:ext cx="3736258" cy="5604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highlight>
                  <a:srgbClr val="C0C0C0"/>
                </a:highlight>
              </a:rPr>
              <a:t>Model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6145"/>
            <a:ext cx="7772400" cy="45546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/>
              <a:t>Model Used — Logistic Regression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Binary classification: 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Heart Disease – Yes / No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Fast, simple, and 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highly interpretable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Works well with medical numerical data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Takes user inputs → returns 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prediction + probability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Trained on heart disease dataset with proper preprocessing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u="sng"/>
              <a:t>Why this model?</a:t>
            </a:r>
            <a:endParaRPr lang="en-US" u="sng"/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Accurate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Lightweight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Easy to understand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72B89-6191-3235-9A0C-2A7D5DBD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179" y="4103492"/>
            <a:ext cx="3795637" cy="2510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highlight>
                  <a:srgbClr val="C0C0C0"/>
                </a:highlight>
              </a:rPr>
              <a:t>How the Application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97626"/>
            <a:ext cx="7772400" cy="4660490"/>
          </a:xfrm>
        </p:spPr>
        <p:txBody>
          <a:bodyPr>
            <a:normAutofit fontScale="85000" lnSpcReduction="20000"/>
          </a:bodyPr>
          <a:lstStyle/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User enters their medical details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Model processes inputs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Logistic Regression calculates</a:t>
            </a:r>
          </a:p>
          <a:p>
            <a:pPr marL="0" indent="0">
              <a:buNone/>
            </a:pP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    disease probability</a:t>
            </a:r>
          </a:p>
          <a:p>
            <a:endParaRPr lang="en-IN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b="1"/>
              <a:t>App shows:</a:t>
            </a:r>
          </a:p>
          <a:p>
            <a:pPr marL="0" indent="0">
              <a:buNone/>
            </a:pP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Prediction (Disease / No Disease)</a:t>
            </a:r>
          </a:p>
          <a:p>
            <a:pPr lvl="1"/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 Confidence %</a:t>
            </a:r>
          </a:p>
          <a:p>
            <a:pPr lvl="1"/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 Health warnings if any value is </a:t>
            </a:r>
          </a:p>
          <a:p>
            <a:pPr marL="274320" lvl="1" indent="0">
              <a:buNone/>
            </a:pPr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abnormal</a:t>
            </a:r>
            <a:br>
              <a:rPr lang="en-IN"/>
            </a:br>
            <a:endParaRPr lang="en-IN"/>
          </a:p>
          <a:p>
            <a:pPr marL="0" indent="0">
              <a:buNone/>
            </a:pPr>
            <a:r>
              <a:rPr lang="en-IN" b="1"/>
              <a:t> Application Interface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 Predictor Page – user inputs health values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Result Page – model outcome + warnings</a:t>
            </a:r>
          </a:p>
          <a:p>
            <a:r>
              <a:rPr lang="en-IN">
                <a:solidFill>
                  <a:schemeClr val="accent2">
                    <a:lumMod val="50000"/>
                  </a:schemeClr>
                </a:solidFill>
              </a:rPr>
              <a:t>About Page – project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9BE0B-119C-C2A9-653F-68500896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652" b="16559"/>
          <a:stretch>
            <a:fillRect/>
          </a:stretch>
        </p:blipFill>
        <p:spPr>
          <a:xfrm>
            <a:off x="4178710" y="2231921"/>
            <a:ext cx="4748979" cy="2915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highlight>
                  <a:srgbClr val="C0C0C0"/>
                </a:highlight>
              </a:rPr>
              <a:t>Dataset &amp;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56619"/>
            <a:ext cx="7772400" cy="451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b="1" u="sng"/>
              <a:t>Common features used: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Chest pain type (cp)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Resting blood pressure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trestbps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Cholesterol level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chol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Fasting blood sugar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fbs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Resting ECG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restecg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Maximum heart rate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thalach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Exercise-induced angina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exang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ST depression (</a:t>
            </a:r>
            <a:r>
              <a:rPr err="1">
                <a:solidFill>
                  <a:schemeClr val="accent2">
                    <a:lumMod val="50000"/>
                  </a:schemeClr>
                </a:solidFill>
              </a:rPr>
              <a:t>oldpeak</a:t>
            </a:r>
            <a:r>
              <a:rPr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r>
              <a:rPr>
                <a:solidFill>
                  <a:schemeClr val="accent2">
                    <a:lumMod val="50000"/>
                  </a:schemeClr>
                </a:solidFill>
              </a:rPr>
              <a:t>Slope, CA, Thal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B4D54-8D14-2C1D-5EAE-2EB402C8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300" y="1462943"/>
            <a:ext cx="3554371" cy="471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BF2F-6336-8159-5C3E-A1D7B18D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0503"/>
            <a:ext cx="7772400" cy="1609344"/>
          </a:xfrm>
        </p:spPr>
        <p:txBody>
          <a:bodyPr/>
          <a:lstStyle/>
          <a:p>
            <a:pPr algn="ctr"/>
            <a:r>
              <a:rPr lang="en-IN" dirty="0"/>
              <a:t>#1 Predictor (</a:t>
            </a:r>
            <a:r>
              <a:rPr lang="en-IN" dirty="0" err="1"/>
              <a:t>home_page</a:t>
            </a:r>
            <a:r>
              <a:rPr lang="en-IN" dirty="0"/>
              <a:t>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E05FA1-C18E-655C-C095-6A2C914260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683415"/>
              </p:ext>
            </p:extLst>
          </p:nvPr>
        </p:nvGraphicFramePr>
        <p:xfrm>
          <a:off x="685800" y="1455174"/>
          <a:ext cx="7772398" cy="4689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199">
                  <a:extLst>
                    <a:ext uri="{9D8B030D-6E8A-4147-A177-3AD203B41FA5}">
                      <a16:colId xmlns:a16="http://schemas.microsoft.com/office/drawing/2014/main" val="3242047526"/>
                    </a:ext>
                  </a:extLst>
                </a:gridCol>
                <a:gridCol w="3886199">
                  <a:extLst>
                    <a:ext uri="{9D8B030D-6E8A-4147-A177-3AD203B41FA5}">
                      <a16:colId xmlns:a16="http://schemas.microsoft.com/office/drawing/2014/main" val="291326098"/>
                    </a:ext>
                  </a:extLst>
                </a:gridCol>
              </a:tblGrid>
              <a:tr h="234499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Users start by entering their medical details such as age, gender, cholesterol level, blood pressure, chest pain type, ECG results, maximum heart rate and more.</a:t>
                      </a:r>
                      <a:endParaRPr lang="en-IN" sz="1800" b="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606353"/>
                  </a:ext>
                </a:extLst>
              </a:tr>
              <a:tr h="234499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After filling the form, they click </a:t>
                      </a:r>
                      <a:r>
                        <a:rPr lang="en-US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Predict</a:t>
                      </a:r>
                      <a:r>
                        <a:rPr lang="en-US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, and the trained Logistic Regression model analyzes the inputs and instantly shows whether there is a risk of heart disease along with the confidence score.</a:t>
                      </a:r>
                      <a:br>
                        <a:rPr lang="en-US" dirty="0">
                          <a:solidFill>
                            <a:schemeClr val="bg1"/>
                          </a:solidFill>
                        </a:rPr>
                      </a:b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320399"/>
                  </a:ext>
                </a:extLst>
              </a:tr>
            </a:tbl>
          </a:graphicData>
        </a:graphic>
      </p:graphicFrame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82A1E5C-E008-783B-91F1-FC557AEB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84" y="1297858"/>
            <a:ext cx="3368071" cy="2478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3E437-5CB4-526E-D47C-C4B36620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57"/>
          <a:stretch>
            <a:fillRect/>
          </a:stretch>
        </p:blipFill>
        <p:spPr>
          <a:xfrm>
            <a:off x="4758813" y="3800167"/>
            <a:ext cx="3431013" cy="27719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0639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Heart_Disease_Prediction_PPT</Template>
  <TotalTime>59</TotalTime>
  <Words>1135</Words>
  <Application>Microsoft Office PowerPoint</Application>
  <PresentationFormat>On-screen Show (4:3)</PresentationFormat>
  <Paragraphs>127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Baskerville Old Face</vt:lpstr>
      <vt:lpstr>Calibri</vt:lpstr>
      <vt:lpstr>Rockwell</vt:lpstr>
      <vt:lpstr>Rockwell Condensed</vt:lpstr>
      <vt:lpstr>Wingdings</vt:lpstr>
      <vt:lpstr>Wood Type</vt:lpstr>
      <vt:lpstr>Heart Disease Prediction System Using Logistic Regression</vt:lpstr>
      <vt:lpstr>agenda</vt:lpstr>
      <vt:lpstr>Introduction</vt:lpstr>
      <vt:lpstr>Why This Project</vt:lpstr>
      <vt:lpstr>Tech Stack</vt:lpstr>
      <vt:lpstr>Model Used</vt:lpstr>
      <vt:lpstr>How the Application Works</vt:lpstr>
      <vt:lpstr>Dataset &amp; Features</vt:lpstr>
      <vt:lpstr>#1 Predictor (home_page)</vt:lpstr>
      <vt:lpstr>#2 Result</vt:lpstr>
      <vt:lpstr>Result &amp; Output</vt:lpstr>
      <vt:lpstr>App-Demonstration</vt:lpstr>
      <vt:lpstr>Applications</vt:lpstr>
      <vt:lpstr>Problem faced &amp; solutions</vt:lpstr>
      <vt:lpstr>Future scope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satyam singh</dc:creator>
  <cp:keywords/>
  <dc:description>generated using python-pptx</dc:description>
  <cp:lastModifiedBy>satyam singh</cp:lastModifiedBy>
  <cp:revision>1</cp:revision>
  <dcterms:created xsi:type="dcterms:W3CDTF">2025-11-10T11:38:16Z</dcterms:created>
  <dcterms:modified xsi:type="dcterms:W3CDTF">2025-11-11T13:48:59Z</dcterms:modified>
  <cp:category/>
</cp:coreProperties>
</file>